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4" r:id="rId4"/>
    <p:sldId id="265" r:id="rId5"/>
    <p:sldId id="266" r:id="rId6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77" d="100"/>
          <a:sy n="77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204864"/>
            <a:ext cx="7344816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Приготовление горячего </a:t>
            </a:r>
            <a:br>
              <a:rPr lang="ru-RU" dirty="0" smtClean="0"/>
            </a:br>
            <a:r>
              <a:rPr lang="ru-RU" dirty="0" smtClean="0"/>
              <a:t>завтрака</a:t>
            </a:r>
            <a:endParaRPr lang="ru-RU" b="1" dirty="0"/>
          </a:p>
        </p:txBody>
      </p:sp>
      <p:pic>
        <p:nvPicPr>
          <p:cNvPr id="3" name="Рисунок 2" descr="1620250383_35-phonoteka_org-p-fon-povaryata-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356992"/>
            <a:ext cx="3244324" cy="32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88495" y="41967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699792" y="1268760"/>
            <a:ext cx="5976664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160923" y="84720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288495" y="16821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242096" y="90872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43808" y="47667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 засыпать в кипящую воду и варить 8-10 минут, время от времени помешивая. Варить нужно на медленном огне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jQ4Fe5gunhI (4).jpg"/>
          <p:cNvPicPr>
            <a:picLocks noChangeAspect="1"/>
          </p:cNvPicPr>
          <p:nvPr/>
        </p:nvPicPr>
        <p:blipFill>
          <a:blip r:embed="rId2" cstate="print"/>
          <a:srcRect l="23941" r="14492"/>
          <a:stretch>
            <a:fillRect/>
          </a:stretch>
        </p:blipFill>
        <p:spPr>
          <a:xfrm>
            <a:off x="2915816" y="1484784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88495" y="41967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288495" y="16821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987824" y="1268760"/>
            <a:ext cx="5832648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32932" y="77520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288495" y="25203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288495" y="33585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288495" y="505718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39752" y="836712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7824" y="260648"/>
            <a:ext cx="6012160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Добавляем молоко в рис, размешать и варить, часто помешивая, на слабом огне (каша должна слегка кипеть) 15-20 минут. </a:t>
            </a:r>
            <a:endParaRPr lang="ru-RU" dirty="0"/>
          </a:p>
        </p:txBody>
      </p:sp>
      <p:pic>
        <p:nvPicPr>
          <p:cNvPr id="1026" name="Picture 2" descr="C:\Users\User\Pictures\Downloads\VDnRNaaOarM (1).jpg"/>
          <p:cNvPicPr>
            <a:picLocks noChangeAspect="1" noChangeArrowheads="1"/>
          </p:cNvPicPr>
          <p:nvPr/>
        </p:nvPicPr>
        <p:blipFill>
          <a:blip r:embed="rId2" cstate="print"/>
          <a:srcRect l="9804" t="1471" r="5882" b="2941"/>
          <a:stretch>
            <a:fillRect/>
          </a:stretch>
        </p:blipFill>
        <p:spPr bwMode="auto">
          <a:xfrm>
            <a:off x="3131840" y="1412776"/>
            <a:ext cx="3312368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88495" y="41967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288495" y="16821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987824" y="134076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304939" y="77519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288495" y="33585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288495" y="505718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764704"/>
            <a:ext cx="3674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62068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 подачей к столу молочная рисовая каша заправляется сливочным маслом.</a:t>
            </a:r>
            <a:endParaRPr lang="ru-RU" dirty="0"/>
          </a:p>
        </p:txBody>
      </p:sp>
      <p:pic>
        <p:nvPicPr>
          <p:cNvPr id="10" name="Рисунок 9" descr="9bfVcfnQqeA.jpg"/>
          <p:cNvPicPr>
            <a:picLocks noChangeAspect="1"/>
          </p:cNvPicPr>
          <p:nvPr/>
        </p:nvPicPr>
        <p:blipFill>
          <a:blip r:embed="rId2" cstate="print"/>
          <a:srcRect l="12200" t="12507" r="10801" b="9051"/>
          <a:stretch>
            <a:fillRect/>
          </a:stretch>
        </p:blipFill>
        <p:spPr>
          <a:xfrm>
            <a:off x="3059832" y="1484784"/>
            <a:ext cx="3384376" cy="46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160924" y="847208"/>
            <a:ext cx="479425" cy="5207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67744" y="83671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288495" y="16821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987824" y="1268760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288495" y="25203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288495" y="33585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288495" y="505718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1840" y="83671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Каша готова.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75656" y="1700808"/>
            <a:ext cx="7358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ПРИЯТНОГО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АППЕТИТА!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1" name="Рисунок 10" descr="20211026_113246 (1).jpg"/>
          <p:cNvPicPr>
            <a:picLocks noChangeAspect="1"/>
          </p:cNvPicPr>
          <p:nvPr/>
        </p:nvPicPr>
        <p:blipFill>
          <a:blip r:embed="rId2" cstate="print"/>
          <a:srcRect l="24900" t="11801" r="27063" b="16800"/>
          <a:stretch>
            <a:fillRect/>
          </a:stretch>
        </p:blipFill>
        <p:spPr>
          <a:xfrm rot="5400000">
            <a:off x="3177999" y="1942681"/>
            <a:ext cx="3314486" cy="3694837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 rot="1617039">
            <a:off x="6957998" y="2353774"/>
            <a:ext cx="1800200" cy="792088"/>
          </a:xfrm>
          <a:prstGeom prst="wedge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Очень вкусно!!!</a:t>
            </a:r>
            <a:endParaRPr lang="ru-RU" dirty="0"/>
          </a:p>
        </p:txBody>
      </p:sp>
      <p:sp>
        <p:nvSpPr>
          <p:cNvPr id="13" name="Прямоугольная выноска 12"/>
          <p:cNvSpPr/>
          <p:nvPr/>
        </p:nvSpPr>
        <p:spPr>
          <a:xfrm rot="19379935">
            <a:off x="6980922" y="4024594"/>
            <a:ext cx="1800200" cy="906535"/>
          </a:xfrm>
          <a:prstGeom prst="wedge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Люблю кашу!!!</a:t>
            </a:r>
            <a:endParaRPr lang="ru-RU" dirty="0"/>
          </a:p>
        </p:txBody>
      </p:sp>
      <p:pic>
        <p:nvPicPr>
          <p:cNvPr id="3074" name="Picture 2" descr="Школь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19878"/>
            <a:ext cx="2088232" cy="2138122"/>
          </a:xfrm>
          <a:prstGeom prst="rect">
            <a:avLst/>
          </a:prstGeom>
          <a:noFill/>
        </p:spPr>
      </p:pic>
      <p:sp>
        <p:nvSpPr>
          <p:cNvPr id="14" name="Прямоугольная выноска 13"/>
          <p:cNvSpPr/>
          <p:nvPr/>
        </p:nvSpPr>
        <p:spPr>
          <a:xfrm rot="1689997">
            <a:off x="1556012" y="4023005"/>
            <a:ext cx="1800200" cy="792088"/>
          </a:xfrm>
          <a:prstGeom prst="wedge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СПАСИБО!!!</a:t>
            </a:r>
            <a:endParaRPr lang="ru-RU" dirty="0"/>
          </a:p>
        </p:txBody>
      </p:sp>
      <p:sp>
        <p:nvSpPr>
          <p:cNvPr id="17" name="Прямоугольная выноска 16"/>
          <p:cNvSpPr/>
          <p:nvPr/>
        </p:nvSpPr>
        <p:spPr>
          <a:xfrm rot="20315705">
            <a:off x="946974" y="2151694"/>
            <a:ext cx="1872208" cy="1008112"/>
          </a:xfrm>
          <a:prstGeom prst="wedge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Каша - очень полезная и очень вкусная!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4df478f1aa23bbac18c887ac73d14d3bad7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113</Words>
  <Application>Microsoft Office PowerPoint</Application>
  <PresentationFormat>Экран (4:3)</PresentationFormat>
  <Paragraphs>32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Приготовление горячего  завтрака</vt:lpstr>
      <vt:lpstr>Слайд 2</vt:lpstr>
      <vt:lpstr>Слайд 3</vt:lpstr>
      <vt:lpstr>Слайд 4</vt:lpstr>
      <vt:lpstr>Слайд 5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Вкусная еда</dc:title>
  <dc:creator>obstinate</dc:creator>
  <dc:description>Шаблон презентации с сайта https://presentation-creation.ru/</dc:description>
  <cp:lastModifiedBy>User</cp:lastModifiedBy>
  <cp:revision>735</cp:revision>
  <dcterms:created xsi:type="dcterms:W3CDTF">2018-02-25T09:09:03Z</dcterms:created>
  <dcterms:modified xsi:type="dcterms:W3CDTF">2021-10-27T06:07:51Z</dcterms:modified>
</cp:coreProperties>
</file>